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83" d="100"/>
          <a:sy n="83" d="100"/>
        </p:scale>
        <p:origin x="408" y="5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EBC62E-9164-40E1-931C-52AF78C041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396DC43-40FE-4100-A64A-A9ACF674D0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07BCDD-9CFF-4421-85C5-6D0D6E2FD4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22591-7634-4C77-88EC-59DD9214EC6F}" type="datetimeFigureOut">
              <a:rPr lang="zh-CN" altLang="en-US" smtClean="0"/>
              <a:t>2023/10/12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BF89980-87EA-4DD2-83C8-23C19A91A3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EE55797-34B2-4961-AEB5-F4A09DE2F8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B9621-05D3-4742-9C93-71E6909534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48148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DE39EE-1A79-4C55-B36C-7453F29FB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EF75A38-3810-4B96-ADBF-91B39240F8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2CEC2D4-C8E0-4C9F-8D44-C5D5DD61DB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22591-7634-4C77-88EC-59DD9214EC6F}" type="datetimeFigureOut">
              <a:rPr lang="zh-CN" altLang="en-US" smtClean="0"/>
              <a:t>2023/10/12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2D1BF4B-A507-4186-AD3D-D884148CDA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FC13775-31C2-4E8E-8DC3-5E9DD1288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B9621-05D3-4742-9C93-71E6909534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28291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3F4AAD8-B91A-4FBE-9DBB-EC180448E1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8B638C5-8B6E-4149-9EDF-E5E49CF88E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4CC6987-88C2-4CD7-8CD5-76D1D4C98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22591-7634-4C77-88EC-59DD9214EC6F}" type="datetimeFigureOut">
              <a:rPr lang="zh-CN" altLang="en-US" smtClean="0"/>
              <a:t>2023/10/12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AE3D2DD-DAAE-4192-8347-050CB320CB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4F19719-BD58-41BB-988A-58AA202A0B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B9621-05D3-4742-9C93-71E6909534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73173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7D04DB7-320A-4403-B1F7-8CB4869455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A9240FD-809B-4A21-A27A-093D1AF48D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A649D24-9415-4A7E-850F-F9422B1631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22591-7634-4C77-88EC-59DD9214EC6F}" type="datetimeFigureOut">
              <a:rPr lang="zh-CN" altLang="en-US" smtClean="0"/>
              <a:t>2023/10/12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A9A9EE1-B3CC-4C59-8DBB-9BE2BD625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E9B0B9F-991D-4DCB-9799-772D370D0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B9621-05D3-4742-9C93-71E6909534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32754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966E18-3E26-4AC4-B77B-16CD78CDAD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C8774AE-3957-4E48-BDEE-59DA67CE2D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C2C9A3-6593-429D-AAF8-9D3B7FD69C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22591-7634-4C77-88EC-59DD9214EC6F}" type="datetimeFigureOut">
              <a:rPr lang="zh-CN" altLang="en-US" smtClean="0"/>
              <a:t>2023/10/12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E847941-E5F1-4866-AB2B-30F2825DDB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A22AFDA-ABD8-4B02-9762-216124800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B9621-05D3-4742-9C93-71E6909534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54577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7CD3330-5A0E-475F-BC8F-06B5DF1057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C1A5D3E-80B4-4AA8-BD88-BC5E28E015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109503F-D3DC-4BBB-A9A2-F09F969BEB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EE4DB85-957A-40DC-973A-928C627EA8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22591-7634-4C77-88EC-59DD9214EC6F}" type="datetimeFigureOut">
              <a:rPr lang="zh-CN" altLang="en-US" smtClean="0"/>
              <a:t>2023/10/12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2CD3846-EFAB-4D8E-A14C-299ED9D329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FBB0BE3-2317-4D46-B9AE-908388FF7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B9621-05D3-4742-9C93-71E6909534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75586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3FADED-762D-466A-9455-0F790A6A2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C6A9383-05BC-4E55-A23E-DEBF1ACFBD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3D23EEE-B9AB-42F4-B4D6-BEA9C4F9B3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5389C95-5A9A-4155-8E1A-928F98A455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FA2C2C1-96D5-4C6B-9FC6-A2DDE21FB4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95646D8-1233-4D65-8078-79E53AEE9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22591-7634-4C77-88EC-59DD9214EC6F}" type="datetimeFigureOut">
              <a:rPr lang="zh-CN" altLang="en-US" smtClean="0"/>
              <a:t>2023/10/12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094ABA8-03E8-446D-A846-D06604062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A52AE8A-7CDE-4469-A170-FC612BE32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B9621-05D3-4742-9C93-71E6909534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78997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178637-DAF0-442F-B9D6-B4FA8B35EC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41B247E-5CF1-4998-8A4F-0B988567A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22591-7634-4C77-88EC-59DD9214EC6F}" type="datetimeFigureOut">
              <a:rPr lang="zh-CN" altLang="en-US" smtClean="0"/>
              <a:t>2023/10/12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9ABAECB-FFBB-4517-9A05-44BB3C5364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D8782CA-C8BB-462E-B49A-74B0ED913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B9621-05D3-4742-9C93-71E6909534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50425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1A8D50F-56ED-472F-997A-70BAA89BC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22591-7634-4C77-88EC-59DD9214EC6F}" type="datetimeFigureOut">
              <a:rPr lang="zh-CN" altLang="en-US" smtClean="0"/>
              <a:t>2023/10/12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640AB71-531C-45A1-A1C1-732BEDEED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75997E3-AC3A-44EB-A5E7-3F0AAF1BD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B9621-05D3-4742-9C93-71E6909534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4485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6F1AA6-5B6F-4932-97B3-D55627C72E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A5B153F-FEC3-40A4-B024-3A2783523C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767F2B9-97B3-47A5-8960-5C918933FB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CCE33E9-7A41-4913-9FD3-9207054FE4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22591-7634-4C77-88EC-59DD9214EC6F}" type="datetimeFigureOut">
              <a:rPr lang="zh-CN" altLang="en-US" smtClean="0"/>
              <a:t>2023/10/12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497F7EC-5ACD-4A76-B95E-51DF25E5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5CD3925-56C0-492F-9ED5-37F1ADAD8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B9621-05D3-4742-9C93-71E6909534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15261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70EB8F3-9AD4-49F2-902A-ED483B8FEA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41C49AF-DC17-4D7D-BE6E-9EF847989E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CA684C6-9DC0-4801-A50F-E2BA12B644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8413ADE-4E9F-4E2A-A8C4-2751CE328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22591-7634-4C77-88EC-59DD9214EC6F}" type="datetimeFigureOut">
              <a:rPr lang="zh-CN" altLang="en-US" smtClean="0"/>
              <a:t>2023/10/12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D6869E0-AD10-4FDB-AD0D-F52B11453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BD5F4B6-2020-4175-A09F-F163BADF5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B9621-05D3-4742-9C93-71E6909534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17753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E231852-96B4-4039-B662-8C6A139074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F4FE64F-BB0D-485A-9CFE-5B8CBC3FCB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A8BE7C4-165C-4EA9-8F90-F970527AC3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122591-7634-4C77-88EC-59DD9214EC6F}" type="datetimeFigureOut">
              <a:rPr lang="zh-CN" altLang="en-US" smtClean="0"/>
              <a:t>2023/10/12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0EBA057-EF28-4409-A4D4-02EA6E4DC8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8295AE1-C7B9-4EF4-8676-2D39436D51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7B9621-05D3-4742-9C93-71E6909534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19108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4483FC-5EE3-46EA-ACC0-1A41B0F4EAE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1030vs1064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495A98D-B952-4532-A555-F2918513A5F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32804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792A5C-A528-4B79-88A7-2D0A71E78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性能对比</a:t>
            </a:r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215B5823-C3EF-4CEC-B703-7150BDC198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7403911"/>
              </p:ext>
            </p:extLst>
          </p:nvPr>
        </p:nvGraphicFramePr>
        <p:xfrm>
          <a:off x="1225952" y="2470644"/>
          <a:ext cx="9740097" cy="24989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82233">
                  <a:extLst>
                    <a:ext uri="{9D8B030D-6E8A-4147-A177-3AD203B41FA5}">
                      <a16:colId xmlns:a16="http://schemas.microsoft.com/office/drawing/2014/main" val="2248434912"/>
                    </a:ext>
                  </a:extLst>
                </a:gridCol>
                <a:gridCol w="1082233">
                  <a:extLst>
                    <a:ext uri="{9D8B030D-6E8A-4147-A177-3AD203B41FA5}">
                      <a16:colId xmlns:a16="http://schemas.microsoft.com/office/drawing/2014/main" val="1259941231"/>
                    </a:ext>
                  </a:extLst>
                </a:gridCol>
                <a:gridCol w="1082233">
                  <a:extLst>
                    <a:ext uri="{9D8B030D-6E8A-4147-A177-3AD203B41FA5}">
                      <a16:colId xmlns:a16="http://schemas.microsoft.com/office/drawing/2014/main" val="1636453002"/>
                    </a:ext>
                  </a:extLst>
                </a:gridCol>
                <a:gridCol w="1082233">
                  <a:extLst>
                    <a:ext uri="{9D8B030D-6E8A-4147-A177-3AD203B41FA5}">
                      <a16:colId xmlns:a16="http://schemas.microsoft.com/office/drawing/2014/main" val="979424338"/>
                    </a:ext>
                  </a:extLst>
                </a:gridCol>
                <a:gridCol w="1082233">
                  <a:extLst>
                    <a:ext uri="{9D8B030D-6E8A-4147-A177-3AD203B41FA5}">
                      <a16:colId xmlns:a16="http://schemas.microsoft.com/office/drawing/2014/main" val="989312750"/>
                    </a:ext>
                  </a:extLst>
                </a:gridCol>
                <a:gridCol w="1082233">
                  <a:extLst>
                    <a:ext uri="{9D8B030D-6E8A-4147-A177-3AD203B41FA5}">
                      <a16:colId xmlns:a16="http://schemas.microsoft.com/office/drawing/2014/main" val="3449924550"/>
                    </a:ext>
                  </a:extLst>
                </a:gridCol>
                <a:gridCol w="1082233">
                  <a:extLst>
                    <a:ext uri="{9D8B030D-6E8A-4147-A177-3AD203B41FA5}">
                      <a16:colId xmlns:a16="http://schemas.microsoft.com/office/drawing/2014/main" val="4243752917"/>
                    </a:ext>
                  </a:extLst>
                </a:gridCol>
                <a:gridCol w="1082233">
                  <a:extLst>
                    <a:ext uri="{9D8B030D-6E8A-4147-A177-3AD203B41FA5}">
                      <a16:colId xmlns:a16="http://schemas.microsoft.com/office/drawing/2014/main" val="1392024247"/>
                    </a:ext>
                  </a:extLst>
                </a:gridCol>
                <a:gridCol w="1082233">
                  <a:extLst>
                    <a:ext uri="{9D8B030D-6E8A-4147-A177-3AD203B41FA5}">
                      <a16:colId xmlns:a16="http://schemas.microsoft.com/office/drawing/2014/main" val="204711145"/>
                    </a:ext>
                  </a:extLst>
                </a:gridCol>
              </a:tblGrid>
              <a:tr h="670188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波长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单脉冲能量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重复频率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功率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量子效率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望远镜口径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光纤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采集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特色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9734933"/>
                  </a:ext>
                </a:extLst>
              </a:tr>
              <a:tr h="670188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1030 nm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110uJ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5kHZ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0.55W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5% @1030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130mm</a:t>
                      </a:r>
                    </a:p>
                    <a:p>
                      <a:pPr algn="ctr"/>
                      <a:r>
                        <a:rPr lang="zh-CN" altLang="en-US" dirty="0"/>
                        <a:t>卡塞格林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200um</a:t>
                      </a:r>
                    </a:p>
                    <a:p>
                      <a:pPr algn="ctr"/>
                      <a:r>
                        <a:rPr lang="en-US" altLang="zh-CN" dirty="0"/>
                        <a:t>NA=0.22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光子计数（双通道）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无盲区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7437435"/>
                  </a:ext>
                </a:extLst>
              </a:tr>
              <a:tr h="670188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1064 nm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110uJ</a:t>
                      </a:r>
                      <a:endParaRPr lang="zh-CN" altLang="en-US" dirty="0"/>
                    </a:p>
                    <a:p>
                      <a:pPr algn="ct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2.5kHZ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0.27W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2% @1064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100mm</a:t>
                      </a:r>
                    </a:p>
                    <a:p>
                      <a:pPr algn="ctr"/>
                      <a:r>
                        <a:rPr lang="zh-CN" altLang="en-US" dirty="0"/>
                        <a:t>透射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105um</a:t>
                      </a:r>
                    </a:p>
                    <a:p>
                      <a:pPr algn="ctr"/>
                      <a:r>
                        <a:rPr lang="en-US" altLang="zh-CN" dirty="0"/>
                        <a:t>NA=0.22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光子计数（双通道）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上转换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46688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072429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36ED881D-9697-42E5-BF99-BEF4645A5D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965"/>
            <a:ext cx="12192000" cy="6748070"/>
          </a:xfrm>
          <a:prstGeom prst="rect">
            <a:avLst/>
          </a:prstGeom>
        </p:spPr>
      </p:pic>
      <p:sp>
        <p:nvSpPr>
          <p:cNvPr id="6" name="矩形: 圆角 5">
            <a:extLst>
              <a:ext uri="{FF2B5EF4-FFF2-40B4-BE49-F238E27FC236}">
                <a16:creationId xmlns:a16="http://schemas.microsoft.com/office/drawing/2014/main" id="{821AC00A-9DED-4ED1-AAB4-29F716D6F2B4}"/>
              </a:ext>
            </a:extLst>
          </p:cNvPr>
          <p:cNvSpPr/>
          <p:nvPr/>
        </p:nvSpPr>
        <p:spPr>
          <a:xfrm>
            <a:off x="1446179" y="583660"/>
            <a:ext cx="2256817" cy="55123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1064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834080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D556724-407B-4813-BA33-A8700A333C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765"/>
            <a:ext cx="12192000" cy="6770469"/>
          </a:xfrm>
          <a:prstGeom prst="rect">
            <a:avLst/>
          </a:prstGeom>
        </p:spPr>
      </p:pic>
      <p:sp>
        <p:nvSpPr>
          <p:cNvPr id="4" name="矩形: 圆角 3">
            <a:extLst>
              <a:ext uri="{FF2B5EF4-FFF2-40B4-BE49-F238E27FC236}">
                <a16:creationId xmlns:a16="http://schemas.microsoft.com/office/drawing/2014/main" id="{9BF6B462-5A76-44E1-B85A-FFB266C333F7}"/>
              </a:ext>
            </a:extLst>
          </p:cNvPr>
          <p:cNvSpPr/>
          <p:nvPr/>
        </p:nvSpPr>
        <p:spPr>
          <a:xfrm>
            <a:off x="1446179" y="583660"/>
            <a:ext cx="2256817" cy="55123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1030 </a:t>
            </a:r>
            <a:r>
              <a:rPr lang="zh-CN" altLang="en-US" dirty="0"/>
              <a:t>高空</a:t>
            </a:r>
          </a:p>
        </p:txBody>
      </p:sp>
    </p:spTree>
    <p:extLst>
      <p:ext uri="{BB962C8B-B14F-4D97-AF65-F5344CB8AC3E}">
        <p14:creationId xmlns:p14="http://schemas.microsoft.com/office/powerpoint/2010/main" val="40194081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0A0CE72-CEEF-4B19-92B2-F37F41E4B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965"/>
            <a:ext cx="12192000" cy="6748070"/>
          </a:xfrm>
          <a:prstGeom prst="rect">
            <a:avLst/>
          </a:prstGeom>
        </p:spPr>
      </p:pic>
      <p:sp>
        <p:nvSpPr>
          <p:cNvPr id="4" name="矩形: 圆角 3">
            <a:extLst>
              <a:ext uri="{FF2B5EF4-FFF2-40B4-BE49-F238E27FC236}">
                <a16:creationId xmlns:a16="http://schemas.microsoft.com/office/drawing/2014/main" id="{07BE8F4E-39B3-47EB-9B6B-6F756E5105E6}"/>
              </a:ext>
            </a:extLst>
          </p:cNvPr>
          <p:cNvSpPr/>
          <p:nvPr/>
        </p:nvSpPr>
        <p:spPr>
          <a:xfrm>
            <a:off x="1446179" y="583660"/>
            <a:ext cx="2256817" cy="55123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1030 </a:t>
            </a:r>
            <a:r>
              <a:rPr lang="zh-CN" altLang="en-US" dirty="0"/>
              <a:t>低空</a:t>
            </a:r>
          </a:p>
        </p:txBody>
      </p:sp>
    </p:spTree>
    <p:extLst>
      <p:ext uri="{BB962C8B-B14F-4D97-AF65-F5344CB8AC3E}">
        <p14:creationId xmlns:p14="http://schemas.microsoft.com/office/powerpoint/2010/main" val="42093893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1520973-2133-BF75-0932-5A526C20EC6A}"/>
              </a:ext>
            </a:extLst>
          </p:cNvPr>
          <p:cNvSpPr txBox="1"/>
          <p:nvPr/>
        </p:nvSpPr>
        <p:spPr>
          <a:xfrm>
            <a:off x="414068" y="327804"/>
            <a:ext cx="3047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1030 </a:t>
            </a:r>
            <a:r>
              <a:rPr lang="zh-CN" altLang="en-US" dirty="0"/>
              <a:t>和 </a:t>
            </a:r>
            <a:r>
              <a:rPr lang="en-US" altLang="zh-CN" dirty="0"/>
              <a:t>1064 </a:t>
            </a:r>
            <a:r>
              <a:rPr lang="zh-CN" altLang="en-US" dirty="0"/>
              <a:t>探测效率对比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201CFA12-2956-CA7B-4825-D80D48891E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000" y="1490733"/>
            <a:ext cx="5400000" cy="4193461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5C1D8A8C-E5A0-5F7D-4069-CA1B0D21BA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4672" y="1490733"/>
            <a:ext cx="5400000" cy="4193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61824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C367AE3-C316-7D50-0FC2-1D46A62222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0748" y="1455612"/>
            <a:ext cx="6035447" cy="411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0694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879</TotalTime>
  <Words>71</Words>
  <Application>Microsoft Office PowerPoint</Application>
  <PresentationFormat>宽屏</PresentationFormat>
  <Paragraphs>37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1" baseType="lpstr">
      <vt:lpstr>等线</vt:lpstr>
      <vt:lpstr>等线 Light</vt:lpstr>
      <vt:lpstr>Arial</vt:lpstr>
      <vt:lpstr>Office 主题​​</vt:lpstr>
      <vt:lpstr>1030vs1064</vt:lpstr>
      <vt:lpstr>性能对比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1030vs1064</dc:title>
  <dc:creator>陈 潜源</dc:creator>
  <cp:lastModifiedBy>Zhenping Yin</cp:lastModifiedBy>
  <cp:revision>12</cp:revision>
  <dcterms:created xsi:type="dcterms:W3CDTF">2023-04-15T02:39:06Z</dcterms:created>
  <dcterms:modified xsi:type="dcterms:W3CDTF">2023-10-13T03:05:08Z</dcterms:modified>
</cp:coreProperties>
</file>

<file path=docProps/thumbnail.jpeg>
</file>